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56" r:id="rId30"/>
    <p:sldId id="275" r:id="rId31"/>
    <p:sldId id="263" r:id="rId32"/>
    <p:sldId id="269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13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267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42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7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48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17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72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84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52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02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300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60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FDA08-C564-4764-B272-3F64F69ED448}" type="datetimeFigureOut">
              <a:rPr lang="pt-BR" smtClean="0"/>
              <a:t>11/03/2020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7927D-8026-46AD-8B67-CBC781C60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70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67" y="0"/>
            <a:ext cx="12200467" cy="68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8" y="0"/>
            <a:ext cx="12201878" cy="68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"/>
            <a:ext cx="12190589" cy="68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858" y="609976"/>
            <a:ext cx="1355974" cy="13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6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35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129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0100" cy="6879431"/>
          </a:xfrm>
          <a:prstGeom prst="rect">
            <a:avLst/>
          </a:prstGeom>
        </p:spPr>
      </p:pic>
      <p:pic>
        <p:nvPicPr>
          <p:cNvPr id="3" name="Espaço Reservado para Conteúdo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86" y="2588785"/>
            <a:ext cx="4469769" cy="335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0327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4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44" y="2599303"/>
            <a:ext cx="5904186" cy="38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824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9"/>
            <a:ext cx="12173656" cy="684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Espaço Reservado para Conteúdo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74" y="2300835"/>
            <a:ext cx="3633787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853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161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22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44"/>
            <a:ext cx="12204700" cy="686514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4190998"/>
            <a:ext cx="3473591" cy="195550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03" y="4190998"/>
            <a:ext cx="3473591" cy="19555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94" y="4190998"/>
            <a:ext cx="3473591" cy="19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Resultado de imagem para gif sonic girand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3" y="2113703"/>
            <a:ext cx="4657557" cy="422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pic>
        <p:nvPicPr>
          <p:cNvPr id="3" name="Picture 2" descr="Resultado de imagem para gif soni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201612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03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 descr="Resultado de imagem para gif sonic ane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3" y="2867845"/>
            <a:ext cx="3482975" cy="235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14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 descr="Resultado de imagem para gif soni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28" y="1272538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2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"/>
            <a:ext cx="12190589" cy="68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" y="794"/>
            <a:ext cx="12190589" cy="685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6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9" y="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8" y="0"/>
            <a:ext cx="12201878" cy="68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9" y="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7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822" cy="6859588"/>
          </a:xfrm>
          <a:prstGeom prst="rect">
            <a:avLst/>
          </a:prstGeom>
        </p:spPr>
      </p:pic>
      <p:pic>
        <p:nvPicPr>
          <p:cNvPr id="3" name="Picture 2" descr="Resultado de imagem para gif de crianç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70" y="923594"/>
            <a:ext cx="3785806" cy="364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5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-63500"/>
            <a:ext cx="12304889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6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9" y="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11" y="0"/>
            <a:ext cx="12206111" cy="68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6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1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180" y="1274401"/>
            <a:ext cx="3605540" cy="37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 etec</dc:creator>
  <cp:lastModifiedBy>aluno etec</cp:lastModifiedBy>
  <cp:revision>9</cp:revision>
  <dcterms:created xsi:type="dcterms:W3CDTF">2020-03-11T16:21:22Z</dcterms:created>
  <dcterms:modified xsi:type="dcterms:W3CDTF">2020-03-11T17:35:36Z</dcterms:modified>
</cp:coreProperties>
</file>